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64"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D6A9304-2BAF-4E29-BA1E-407255FEBCED}"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6A9304-2BAF-4E29-BA1E-407255FEBC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6A9304-2BAF-4E29-BA1E-407255FEBC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6A9304-2BAF-4E29-BA1E-407255FEBC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6A9304-2BAF-4E29-BA1E-407255FEBCED}"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6A9304-2BAF-4E29-BA1E-407255FEBC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D6A9304-2BAF-4E29-BA1E-407255FEBCE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D6A9304-2BAF-4E29-BA1E-407255FEBCE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D6A9304-2BAF-4E29-BA1E-407255FEBCED}"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6A9304-2BAF-4E29-BA1E-407255FEBCE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E94943F-9857-4CBC-A67D-D03FCDF66983}" type="datetimeFigureOut">
              <a:rPr lang="en-US" smtClean="0"/>
              <a:t>11/27/2016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6A9304-2BAF-4E29-BA1E-407255FEBCED}"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E94943F-9857-4CBC-A67D-D03FCDF66983}" type="datetimeFigureOut">
              <a:rPr lang="en-US" smtClean="0"/>
              <a:t>11/27/2016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D6A9304-2BAF-4E29-BA1E-407255FEBCED}"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Buoyancy</a:t>
            </a:r>
            <a:endParaRPr lang="en-US" dirty="0">
              <a:latin typeface="Times New Roman" pitchFamily="18" charset="0"/>
              <a:cs typeface="Times New Roman"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8992" y="3786190"/>
            <a:ext cx="2214578" cy="207170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1506" y="571480"/>
            <a:ext cx="8072494" cy="2308324"/>
          </a:xfrm>
          <a:prstGeom prst="rect">
            <a:avLst/>
          </a:prstGeom>
        </p:spPr>
        <p:txBody>
          <a:bodyPr wrap="square">
            <a:spAutoFit/>
          </a:bodyPr>
          <a:lstStyle/>
          <a:p>
            <a:r>
              <a:rPr lang="en-US" sz="2400" b="1" dirty="0">
                <a:latin typeface="Times New Roman" pitchFamily="18" charset="0"/>
                <a:cs typeface="Times New Roman" pitchFamily="18" charset="0"/>
              </a:rPr>
              <a:t>Buoyancy</a:t>
            </a:r>
            <a:endParaRPr lang="en-US" sz="2400" dirty="0">
              <a:latin typeface="Times New Roman" pitchFamily="18" charset="0"/>
              <a:cs typeface="Times New Roman" pitchFamily="18" charset="0"/>
            </a:endParaRPr>
          </a:p>
          <a:p>
            <a:pPr>
              <a:buFont typeface="Arial" pitchFamily="34" charset="0"/>
              <a:buChar char="•"/>
            </a:pPr>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Whenever </a:t>
            </a:r>
            <a:r>
              <a:rPr lang="en-US" sz="2000" dirty="0">
                <a:latin typeface="Times New Roman" pitchFamily="18" charset="0"/>
                <a:cs typeface="Times New Roman" pitchFamily="18" charset="0"/>
              </a:rPr>
              <a:t>a body is immersed wholly or partially in a fluid; it is subjected to an upward </a:t>
            </a:r>
            <a:r>
              <a:rPr lang="en-US" sz="2000" dirty="0" smtClean="0">
                <a:latin typeface="Times New Roman" pitchFamily="18" charset="0"/>
                <a:cs typeface="Times New Roman" pitchFamily="18" charset="0"/>
              </a:rPr>
              <a:t>force which </a:t>
            </a:r>
            <a:r>
              <a:rPr lang="en-US" sz="2000" dirty="0">
                <a:latin typeface="Times New Roman" pitchFamily="18" charset="0"/>
                <a:cs typeface="Times New Roman" pitchFamily="18" charset="0"/>
              </a:rPr>
              <a:t>tends to lift (or buoy) it </a:t>
            </a:r>
            <a:r>
              <a:rPr lang="en-US" sz="2000" dirty="0" smtClean="0">
                <a:latin typeface="Times New Roman" pitchFamily="18" charset="0"/>
                <a:cs typeface="Times New Roman" pitchFamily="18" charset="0"/>
              </a:rPr>
              <a:t>up.</a:t>
            </a:r>
          </a:p>
          <a:p>
            <a:pPr>
              <a:buFont typeface="Arial" pitchFamily="34" charset="0"/>
              <a:buChar char="•"/>
            </a:pPr>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tendency for an immersed body to be lifted up in the fluid is due to an upward force opposite to action of gravity is known as buoyancy.</a:t>
            </a:r>
          </a:p>
        </p:txBody>
      </p:sp>
      <p:sp>
        <p:nvSpPr>
          <p:cNvPr id="10244" name="Rectangle 4"/>
          <p:cNvSpPr>
            <a:spLocks noChangeArrowheads="1"/>
          </p:cNvSpPr>
          <p:nvPr/>
        </p:nvSpPr>
        <p:spPr bwMode="auto">
          <a:xfrm>
            <a:off x="1071538" y="3071810"/>
            <a:ext cx="8072462"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2000" dirty="0">
                <a:latin typeface="Times New Roman" pitchFamily="18" charset="0"/>
                <a:cs typeface="Times New Roman" pitchFamily="18" charset="0"/>
              </a:rPr>
              <a:t>The magnitude of the buoyant force can be determined by Archimedes principle which states as follows:</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latin typeface="Times New Roman" pitchFamily="18" charset="0"/>
                <a:cs typeface="Times New Roman" pitchFamily="18" charset="0"/>
              </a:rPr>
              <a:t>"The buoyant force acting on a body immersed in a fluid is equal to the weight of the fluid displaced by the body, and it acts upward through the </a:t>
            </a:r>
            <a:r>
              <a:rPr lang="en-US" sz="2000" dirty="0" err="1">
                <a:latin typeface="Times New Roman" pitchFamily="18" charset="0"/>
                <a:cs typeface="Times New Roman" pitchFamily="18" charset="0"/>
              </a:rPr>
              <a:t>centroid</a:t>
            </a:r>
            <a:r>
              <a:rPr lang="en-US" sz="2000" dirty="0">
                <a:latin typeface="Times New Roman" pitchFamily="18" charset="0"/>
                <a:cs typeface="Times New Roman" pitchFamily="18" charset="0"/>
              </a:rPr>
              <a:t> of the displaced volume."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071538" y="500042"/>
            <a:ext cx="807246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floating bodies, the weight of the entire body must be equal to the buoyant force, which is the weight of the fluid whose volume is equal to the volume of the submerged portion of the floating body. That is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5362" name="Picture 2"/>
          <p:cNvPicPr>
            <a:picLocks noChangeAspect="1" noChangeArrowheads="1"/>
          </p:cNvPicPr>
          <p:nvPr/>
        </p:nvPicPr>
        <p:blipFill>
          <a:blip r:embed="rId2" cstate="print"/>
          <a:srcRect r="18572"/>
          <a:stretch>
            <a:fillRect/>
          </a:stretch>
        </p:blipFill>
        <p:spPr bwMode="auto">
          <a:xfrm>
            <a:off x="1000100" y="1928802"/>
            <a:ext cx="8143900" cy="2000264"/>
          </a:xfrm>
          <a:prstGeom prst="rect">
            <a:avLst/>
          </a:prstGeom>
          <a:noFill/>
          <a:ln w="9525">
            <a:noFill/>
            <a:miter lim="800000"/>
            <a:headEnd/>
            <a:tailEnd/>
          </a:ln>
          <a:effectLst/>
        </p:spPr>
      </p:pic>
      <p:pic>
        <p:nvPicPr>
          <p:cNvPr id="6" name="Picture 5"/>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072198" y="4214818"/>
            <a:ext cx="2634450" cy="2221842"/>
          </a:xfrm>
          <a:prstGeom prst="rect">
            <a:avLst/>
          </a:prstGeom>
          <a:noFill/>
          <a:ln>
            <a:noFill/>
          </a:ln>
        </p:spPr>
      </p:pic>
      <p:sp>
        <p:nvSpPr>
          <p:cNvPr id="15363" name="Rectangle 3"/>
          <p:cNvSpPr>
            <a:spLocks noChangeArrowheads="1"/>
          </p:cNvSpPr>
          <p:nvPr/>
        </p:nvSpPr>
        <p:spPr bwMode="auto">
          <a:xfrm>
            <a:off x="1071538" y="4643446"/>
            <a:ext cx="485778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follows from these discussions that: a body immersed in a fluid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142976" y="285728"/>
            <a:ext cx="6886822"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Centre of Buoyancy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always the centre of gravity of the volume of fluid displaced.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p:cNvPicPr/>
          <p:nvPr/>
        </p:nvPicPr>
        <p:blipFill>
          <a:blip r:embed="rId2" cstate="print">
            <a:biLevel thresh="75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428728" y="1071546"/>
            <a:ext cx="7143800" cy="5429288"/>
          </a:xfrm>
          <a:prstGeom prst="rect">
            <a:avLst/>
          </a:prstGeom>
          <a:noFill/>
          <a:ln>
            <a:solidFill>
              <a:schemeClr val="tx1"/>
            </a:solidFill>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TotalTime>
  <Words>188</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Solstice</vt:lpstr>
      <vt:lpstr>Buoyancy</vt:lpstr>
      <vt:lpstr>PowerPoint Presentation</vt:lpstr>
      <vt:lpstr>PowerPoint Presentation</vt:lpstr>
      <vt:lpstr>PowerPoint Presentation</vt:lpstr>
    </vt:vector>
  </TitlesOfParts>
  <Company>DamasGate.com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Buoyancy</dc:title>
  <dc:creator>acer</dc:creator>
  <cp:lastModifiedBy>DR.Ahmed Saker</cp:lastModifiedBy>
  <cp:revision>2</cp:revision>
  <dcterms:created xsi:type="dcterms:W3CDTF">2015-12-16T07:13:35Z</dcterms:created>
  <dcterms:modified xsi:type="dcterms:W3CDTF">2016-11-27T05:37:23Z</dcterms:modified>
</cp:coreProperties>
</file>